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6" r:id="rId14"/>
    <p:sldId id="2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D717-EB42-4C92-85BA-6E5C5AE96429}" type="datetimeFigureOut">
              <a:rPr lang="es-ES" smtClean="0"/>
              <a:pPr/>
              <a:t>28/10/2010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D7D6-B9CD-4D9E-B329-BB47AC08D51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404664"/>
            <a:ext cx="6556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Testimonio de un alumno interno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1700808"/>
            <a:ext cx="62342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¿Por qué puede interesarme ser Alumno Interno?</a:t>
            </a:r>
          </a:p>
          <a:p>
            <a:pPr>
              <a:buFontTx/>
              <a:buChar char="-"/>
            </a:pPr>
            <a:endParaRPr lang="es-E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¿Qué puede motivarme a ser docente? ¿E investigador?</a:t>
            </a:r>
          </a:p>
          <a:p>
            <a:pPr>
              <a:buFontTx/>
              <a:buChar char="-"/>
            </a:pPr>
            <a:endParaRPr lang="es-E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¿Cómo me hago Alumno Interno?</a:t>
            </a:r>
          </a:p>
          <a:p>
            <a:pPr>
              <a:buFontTx/>
              <a:buChar char="-"/>
            </a:pPr>
            <a:endParaRPr lang="es-E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¿Quién puede serlo?</a:t>
            </a:r>
          </a:p>
          <a:p>
            <a:pPr>
              <a:buFontTx/>
              <a:buChar char="-"/>
            </a:pPr>
            <a:endParaRPr lang="es-ES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es-E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¿Qué hace un Alumno Interno?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0" y="5085184"/>
            <a:ext cx="3843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Juan José Delgado Moraleda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Alumno Interno del </a:t>
            </a:r>
            <a:r>
              <a:rPr lang="es-ES" b="1" dirty="0" err="1" smtClean="0">
                <a:solidFill>
                  <a:srgbClr val="FF0000"/>
                </a:solidFill>
              </a:rPr>
              <a:t>Dpto</a:t>
            </a:r>
            <a:r>
              <a:rPr lang="es-ES" b="1" dirty="0" smtClean="0">
                <a:solidFill>
                  <a:srgbClr val="FF0000"/>
                </a:solidFill>
              </a:rPr>
              <a:t> de Anatomía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63688" y="134076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Disección.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4195354" cy="601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23928" y="40466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Disección.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Juan\Desktop\Medicina\Para Sori\Antebrazo 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923928" y="404664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Disección.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Juan\Desktop\Medicina\Para Sori\Antebrazo mod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04856" cy="57786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36248" y="404664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¿Qué hace un alumno interno?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1268760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Ayudante de prácticas.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544616" cy="48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25957" y="404664"/>
            <a:ext cx="471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¡Hazte </a:t>
            </a:r>
            <a:r>
              <a:rPr lang="es-E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</a:t>
            </a:r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lumno Interno!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392488" cy="530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27584" y="3356992"/>
            <a:ext cx="262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¡Gracias por la asistencia!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404664"/>
            <a:ext cx="220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¿Por qué…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700808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</a:t>
            </a:r>
            <a:r>
              <a:rPr lang="es-ES" b="1" dirty="0" smtClean="0">
                <a:solidFill>
                  <a:srgbClr val="FF0000"/>
                </a:solidFill>
              </a:rPr>
              <a:t>er alumno interno?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3645024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Salidas de la carrera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60032" y="5949280"/>
            <a:ext cx="143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Investigación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32040" y="364502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Docencia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932040" y="1844824"/>
            <a:ext cx="80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Clínica</a:t>
            </a:r>
            <a:endParaRPr lang="es-ES" b="1" dirty="0">
              <a:solidFill>
                <a:schemeClr val="accent6"/>
              </a:solidFill>
            </a:endParaRPr>
          </a:p>
        </p:txBody>
      </p:sp>
      <p:cxnSp>
        <p:nvCxnSpPr>
          <p:cNvPr id="11" name="10 Conector recto de flecha"/>
          <p:cNvCxnSpPr>
            <a:stCxn id="7" idx="3"/>
            <a:endCxn id="10" idx="1"/>
          </p:cNvCxnSpPr>
          <p:nvPr/>
        </p:nvCxnSpPr>
        <p:spPr>
          <a:xfrm flipV="1">
            <a:off x="3926974" y="2029490"/>
            <a:ext cx="1005066" cy="1800200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3"/>
            <a:endCxn id="9" idx="1"/>
          </p:cNvCxnSpPr>
          <p:nvPr/>
        </p:nvCxnSpPr>
        <p:spPr>
          <a:xfrm>
            <a:off x="3926974" y="3829690"/>
            <a:ext cx="1005066" cy="1588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7" idx="3"/>
            <a:endCxn id="8" idx="1"/>
          </p:cNvCxnSpPr>
          <p:nvPr/>
        </p:nvCxnSpPr>
        <p:spPr>
          <a:xfrm>
            <a:off x="3926974" y="3829690"/>
            <a:ext cx="933058" cy="2304256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0688"/>
            <a:ext cx="1235590" cy="17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08920"/>
            <a:ext cx="145901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97152"/>
            <a:ext cx="1864904" cy="1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404664"/>
            <a:ext cx="220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¿Por qué…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700808"/>
            <a:ext cx="23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estudiamos medicina?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404664"/>
            <a:ext cx="220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¿Por qué…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63688" y="1700808"/>
            <a:ext cx="14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</a:t>
            </a:r>
            <a:r>
              <a:rPr lang="es-ES" b="1" dirty="0" smtClean="0">
                <a:solidFill>
                  <a:srgbClr val="FF0000"/>
                </a:solidFill>
              </a:rPr>
              <a:t>er docente?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3429000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2636912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12160" y="1916832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3429000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12160" y="4221088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5013176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13" name="12 Conector recto de flecha"/>
          <p:cNvCxnSpPr>
            <a:stCxn id="5" idx="3"/>
            <a:endCxn id="8" idx="1"/>
          </p:cNvCxnSpPr>
          <p:nvPr/>
        </p:nvCxnSpPr>
        <p:spPr>
          <a:xfrm flipV="1">
            <a:off x="4665089" y="2101498"/>
            <a:ext cx="1347071" cy="151216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5" idx="3"/>
            <a:endCxn id="7" idx="1"/>
          </p:cNvCxnSpPr>
          <p:nvPr/>
        </p:nvCxnSpPr>
        <p:spPr>
          <a:xfrm flipV="1">
            <a:off x="4665089" y="2821578"/>
            <a:ext cx="1347071" cy="7920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5" idx="3"/>
            <a:endCxn id="9" idx="1"/>
          </p:cNvCxnSpPr>
          <p:nvPr/>
        </p:nvCxnSpPr>
        <p:spPr>
          <a:xfrm>
            <a:off x="4665089" y="3613666"/>
            <a:ext cx="1347071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5" idx="3"/>
            <a:endCxn id="10" idx="1"/>
          </p:cNvCxnSpPr>
          <p:nvPr/>
        </p:nvCxnSpPr>
        <p:spPr>
          <a:xfrm>
            <a:off x="4665089" y="3613666"/>
            <a:ext cx="1347071" cy="7920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3"/>
            <a:endCxn id="11" idx="1"/>
          </p:cNvCxnSpPr>
          <p:nvPr/>
        </p:nvCxnSpPr>
        <p:spPr>
          <a:xfrm>
            <a:off x="4665089" y="3613666"/>
            <a:ext cx="1347071" cy="158417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872" y="404664"/>
            <a:ext cx="2209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¿Por qué…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1700808"/>
            <a:ext cx="180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s</a:t>
            </a:r>
            <a:r>
              <a:rPr lang="es-ES" b="1" dirty="0" smtClean="0">
                <a:solidFill>
                  <a:srgbClr val="FF0000"/>
                </a:solidFill>
              </a:rPr>
              <a:t>er investigador?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3429000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2564904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12160" y="1916832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12160" y="3429000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012160" y="4221088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5013176"/>
            <a:ext cx="8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médico</a:t>
            </a: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13" name="12 Conector recto de flecha"/>
          <p:cNvCxnSpPr>
            <a:stCxn id="5" idx="3"/>
            <a:endCxn id="8" idx="1"/>
          </p:cNvCxnSpPr>
          <p:nvPr/>
        </p:nvCxnSpPr>
        <p:spPr>
          <a:xfrm flipV="1">
            <a:off x="4665089" y="2101498"/>
            <a:ext cx="1347071" cy="151216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5" idx="3"/>
            <a:endCxn id="7" idx="1"/>
          </p:cNvCxnSpPr>
          <p:nvPr/>
        </p:nvCxnSpPr>
        <p:spPr>
          <a:xfrm flipV="1">
            <a:off x="4665089" y="2749570"/>
            <a:ext cx="1347071" cy="86409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5" idx="3"/>
            <a:endCxn id="9" idx="1"/>
          </p:cNvCxnSpPr>
          <p:nvPr/>
        </p:nvCxnSpPr>
        <p:spPr>
          <a:xfrm>
            <a:off x="4665089" y="3613666"/>
            <a:ext cx="1347071" cy="15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5" idx="3"/>
            <a:endCxn id="10" idx="1"/>
          </p:cNvCxnSpPr>
          <p:nvPr/>
        </p:nvCxnSpPr>
        <p:spPr>
          <a:xfrm>
            <a:off x="4665089" y="3613666"/>
            <a:ext cx="1347071" cy="792088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5" idx="3"/>
            <a:endCxn id="11" idx="1"/>
          </p:cNvCxnSpPr>
          <p:nvPr/>
        </p:nvCxnSpPr>
        <p:spPr>
          <a:xfrm>
            <a:off x="4665089" y="3613666"/>
            <a:ext cx="1347071" cy="1584176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259632" y="3429000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investigador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07904" y="2636912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07904" y="4221088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07904" y="1988840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07904" y="4941168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docente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24" name="23 Conector recto de flecha"/>
          <p:cNvCxnSpPr>
            <a:stCxn id="15" idx="3"/>
            <a:endCxn id="20" idx="1"/>
          </p:cNvCxnSpPr>
          <p:nvPr/>
        </p:nvCxnSpPr>
        <p:spPr>
          <a:xfrm flipV="1">
            <a:off x="2615388" y="2173506"/>
            <a:ext cx="1092516" cy="1440160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15" idx="3"/>
            <a:endCxn id="18" idx="1"/>
          </p:cNvCxnSpPr>
          <p:nvPr/>
        </p:nvCxnSpPr>
        <p:spPr>
          <a:xfrm flipV="1">
            <a:off x="2615388" y="2821578"/>
            <a:ext cx="1092516" cy="7920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5" idx="3"/>
            <a:endCxn id="5" idx="1"/>
          </p:cNvCxnSpPr>
          <p:nvPr/>
        </p:nvCxnSpPr>
        <p:spPr>
          <a:xfrm>
            <a:off x="2615388" y="3613666"/>
            <a:ext cx="1092516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5" idx="3"/>
            <a:endCxn id="19" idx="1"/>
          </p:cNvCxnSpPr>
          <p:nvPr/>
        </p:nvCxnSpPr>
        <p:spPr>
          <a:xfrm>
            <a:off x="2615388" y="3613666"/>
            <a:ext cx="1092516" cy="7920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5" idx="3"/>
            <a:endCxn id="21" idx="1"/>
          </p:cNvCxnSpPr>
          <p:nvPr/>
        </p:nvCxnSpPr>
        <p:spPr>
          <a:xfrm>
            <a:off x="2615388" y="3613666"/>
            <a:ext cx="1092516" cy="151216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404664"/>
            <a:ext cx="655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¿Cómo me hago alumno interno?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15616" y="278092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Oposición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53816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2564904"/>
            <a:ext cx="4132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¿Quién puede serlo?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36248" y="404664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¿Qué hace un alumno interno?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1772816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Disección.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19672" y="2420888"/>
            <a:ext cx="24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Ayudante de prácticas.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619672" y="3140968"/>
            <a:ext cx="161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- Investigación.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19672" y="3789040"/>
            <a:ext cx="471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- Premio </a:t>
            </a:r>
            <a:r>
              <a:rPr lang="es-ES" b="1" dirty="0" err="1" smtClean="0">
                <a:solidFill>
                  <a:srgbClr val="FF0000"/>
                </a:solidFill>
              </a:rPr>
              <a:t>Peregrín</a:t>
            </a:r>
            <a:r>
              <a:rPr lang="es-ES" b="1" dirty="0" smtClean="0">
                <a:solidFill>
                  <a:srgbClr val="FF0000"/>
                </a:solidFill>
              </a:rPr>
              <a:t>-Casanova (</a:t>
            </a:r>
            <a:r>
              <a:rPr lang="es-ES" b="1" dirty="0" err="1" smtClean="0">
                <a:solidFill>
                  <a:srgbClr val="FF0000"/>
                </a:solidFill>
              </a:rPr>
              <a:t>Pelegrí</a:t>
            </a:r>
            <a:r>
              <a:rPr lang="es-ES" b="1" dirty="0" smtClean="0">
                <a:solidFill>
                  <a:srgbClr val="FF0000"/>
                </a:solidFill>
              </a:rPr>
              <a:t>-Casanova).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>
            <a:stCxn id="9" idx="3"/>
            <a:endCxn id="14" idx="1"/>
          </p:cNvCxnSpPr>
          <p:nvPr/>
        </p:nvCxnSpPr>
        <p:spPr>
          <a:xfrm>
            <a:off x="3235114" y="3325634"/>
            <a:ext cx="1408894" cy="1588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4644008" y="3140968"/>
            <a:ext cx="134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Ana Cervera</a:t>
            </a:r>
            <a:endParaRPr lang="es-E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36248" y="404664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¿Qué hace un alumno interno?</a:t>
            </a:r>
            <a:endParaRPr lang="es-ES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63688" y="134076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- Disección.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Juan\Downloads\Ar7I25_2M9010O8Q0r0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194</Words>
  <Application>Microsoft Office PowerPoint</Application>
  <PresentationFormat>Presentación en pantalla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Juan</cp:lastModifiedBy>
  <cp:revision>7</cp:revision>
  <dcterms:created xsi:type="dcterms:W3CDTF">2010-10-26T15:14:55Z</dcterms:created>
  <dcterms:modified xsi:type="dcterms:W3CDTF">2010-10-28T13:41:51Z</dcterms:modified>
</cp:coreProperties>
</file>